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ableStyles" Target="tableStyles.xml" /><Relationship Id="rId5" Type="http://schemas.openxmlformats.org/officeDocument/2006/relationships/theme" Target="theme/theme1.xml" /><Relationship Id="rId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4a" /><Relationship Id="rId1" Type="http://schemas.microsoft.com/office/2007/relationships/media" Target="../media/media1.m4a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5379-143C-2B42-BABA-6FCDAA4A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7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369F43-8269-F74D-A9ED-CD5CD5D4C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9583" y="803275"/>
            <a:ext cx="3738771" cy="5248275"/>
          </a:xfrm>
          <a:prstGeom prst="rect">
            <a:avLst/>
          </a:prstGeom>
        </p:spPr>
      </p:pic>
      <p:pic>
        <p:nvPicPr>
          <p:cNvPr id="6" name="class 7 part 2.m4a">
            <a:hlinkClick r:id="" action="ppaction://media"/>
            <a:extLst>
              <a:ext uri="{FF2B5EF4-FFF2-40B4-BE49-F238E27FC236}">
                <a16:creationId xmlns:a16="http://schemas.microsoft.com/office/drawing/2014/main" id="{79291CF7-016E-4A4F-9528-B2FBA2172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5975" y="3228975"/>
            <a:ext cx="40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Atlas</vt:lpstr>
      <vt:lpstr>Class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7</dc:title>
  <dc:creator>kingshukchaterjee25@gmail.com</dc:creator>
  <cp:lastModifiedBy>kingshukchaterjee25@gmail.com</cp:lastModifiedBy>
  <cp:revision>1</cp:revision>
  <dcterms:created xsi:type="dcterms:W3CDTF">2020-04-06T05:05:28Z</dcterms:created>
  <dcterms:modified xsi:type="dcterms:W3CDTF">2020-04-06T05:07:35Z</dcterms:modified>
</cp:coreProperties>
</file>